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2018/1/2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80" y="11430"/>
            <a:ext cx="12207240" cy="68910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4015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FF0000"/>
                </a:solidFill>
                <a:latin typeface="微软雅黑" charset="0"/>
                <a:ea typeface="微软雅黑" charset="0"/>
              </a:rPr>
              <a:t>新静安 新风尚</a:t>
            </a:r>
            <a:br>
              <a:rPr lang="zh-CN" altLang="en-US" b="1">
                <a:solidFill>
                  <a:srgbClr val="FF0000"/>
                </a:solidFill>
                <a:latin typeface="微软雅黑" charset="0"/>
                <a:ea typeface="微软雅黑" charset="0"/>
              </a:rPr>
            </a:br>
            <a:r>
              <a:rPr lang="zh-CN" altLang="en-US" b="1" spc="300">
                <a:solidFill>
                  <a:srgbClr val="FF0000"/>
                </a:solidFill>
                <a:uFillTx/>
                <a:latin typeface="微软雅黑" charset="0"/>
                <a:ea typeface="微软雅黑" charset="0"/>
              </a:rPr>
              <a:t>校 园 安 保 树 形 象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endParaRPr lang="zh-CN" altLang="en-US" dirty="0"/>
          </a:p>
          <a:p>
            <a:endParaRPr lang="zh-CN" altLang="en-US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上海市风华初级中学保安工作会议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2017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9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smtClean="0">
                <a:solidFill>
                  <a:srgbClr val="FF0000"/>
                </a:solidFill>
              </a:rPr>
              <a:t>15</a:t>
            </a:r>
            <a:r>
              <a:rPr lang="zh-CN" altLang="en-US" b="1" smtClean="0">
                <a:solidFill>
                  <a:srgbClr val="FF0000"/>
                </a:solidFill>
              </a:rPr>
              <a:t>日</a:t>
            </a:r>
            <a:endParaRPr lang="zh-CN" altLang="en-US" b="1" dirty="0">
              <a:solidFill>
                <a:srgbClr val="FF0000"/>
              </a:solidFill>
            </a:endParaRP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自定义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新静安 新风尚 校 园 安 保 树 形 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波</dc:creator>
  <cp:lastModifiedBy>Lenovo</cp:lastModifiedBy>
  <cp:revision>3</cp:revision>
  <dcterms:created xsi:type="dcterms:W3CDTF">2016-04-12T10:07:00Z</dcterms:created>
  <dcterms:modified xsi:type="dcterms:W3CDTF">2018-01-02T05:58:32Z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